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9" r:id="rId12"/>
    <p:sldId id="266" r:id="rId13"/>
    <p:sldId id="290" r:id="rId14"/>
    <p:sldId id="282" r:id="rId15"/>
    <p:sldId id="281" r:id="rId16"/>
    <p:sldId id="291" r:id="rId17"/>
    <p:sldId id="280" r:id="rId18"/>
    <p:sldId id="288" r:id="rId19"/>
    <p:sldId id="292" r:id="rId20"/>
    <p:sldId id="287" r:id="rId21"/>
    <p:sldId id="285" r:id="rId22"/>
    <p:sldId id="300" r:id="rId23"/>
    <p:sldId id="271" r:id="rId24"/>
    <p:sldId id="299" r:id="rId25"/>
    <p:sldId id="272" r:id="rId26"/>
    <p:sldId id="273" r:id="rId27"/>
    <p:sldId id="274" r:id="rId28"/>
    <p:sldId id="275" r:id="rId29"/>
    <p:sldId id="303" r:id="rId30"/>
    <p:sldId id="301" r:id="rId31"/>
    <p:sldId id="279" r:id="rId32"/>
    <p:sldId id="276" r:id="rId33"/>
    <p:sldId id="293" r:id="rId34"/>
    <p:sldId id="277" r:id="rId35"/>
    <p:sldId id="294" r:id="rId36"/>
    <p:sldId id="278" r:id="rId37"/>
    <p:sldId id="283" r:id="rId38"/>
    <p:sldId id="284" r:id="rId39"/>
    <p:sldId id="286" r:id="rId40"/>
    <p:sldId id="295" r:id="rId41"/>
    <p:sldId id="302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1966597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285728"/>
            <a:ext cx="7715304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60000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Министерство образования РМ</a:t>
            </a:r>
          </a:p>
          <a:p>
            <a:pPr algn="ctr" defTabSz="360000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ПОРТФОЛИО</a:t>
            </a:r>
          </a:p>
          <a:p>
            <a:pPr algn="ctr" defTabSz="360000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Кадеркаевой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Зульфии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Шамильевны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360000"/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учителя русского языка и литературы</a:t>
            </a:r>
          </a:p>
          <a:p>
            <a:pPr algn="ctr" defTabSz="360000"/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МБОУ «Белозерьевская СОШ»</a:t>
            </a:r>
          </a:p>
          <a:p>
            <a:pPr algn="ctr" defTabSz="360000"/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Ромодановского муниципального района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2928934"/>
            <a:ext cx="51051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Дата рождения: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14.11.1989г.</a:t>
            </a:r>
          </a:p>
          <a:p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Профессиональное образование: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учитель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                       русского языка и литературы</a:t>
            </a:r>
          </a:p>
          <a:p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Стаж педагогической работы: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3 года</a:t>
            </a:r>
          </a:p>
          <a:p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Общий трудовой стаж: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11 лет</a:t>
            </a:r>
          </a:p>
          <a:p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Квалификационная категория: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нет</a:t>
            </a:r>
          </a:p>
        </p:txBody>
      </p:sp>
      <p:pic>
        <p:nvPicPr>
          <p:cNvPr id="1026" name="Picture 2" descr="C:\Users\acer\Downloads\IMG_71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714620"/>
            <a:ext cx="2928958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2545" y="1321567"/>
            <a:ext cx="3286148" cy="4663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357274"/>
            <a:ext cx="3429024" cy="4592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3" name="Picture 7" descr="C:\Users\acer\Desktop\НАШИ ДОСТИЖЕНИЯ\победы 7\IMG_63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9652" y="1107549"/>
            <a:ext cx="3096344" cy="4949742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790E75-5963-6EEF-2F5C-BF7FCE32AE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1071546"/>
            <a:ext cx="3312367" cy="502174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57222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786190"/>
            <a:ext cx="614363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857232"/>
            <a:ext cx="542925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57222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BA7D67-5570-ECA8-2FAC-269321997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316" y="1412776"/>
            <a:ext cx="3173988" cy="43924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916573-0E18-F830-1E58-9090DBA02F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2776"/>
            <a:ext cx="3062650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00098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455859-EDD4-CC2A-E22B-17A0C40E2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385940"/>
            <a:ext cx="2967135" cy="43204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73CE35-6DC9-AFC3-6DC3-3B96D10AC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23" y="1385939"/>
            <a:ext cx="2818196" cy="432047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9" name="Picture 5" descr="C:\Users\acer\AppData\Local\Temp\Rar$DIa4744.12746\SCAN_20200831_145804482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357298"/>
            <a:ext cx="3568827" cy="5000636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61FDF7-19B3-7D5C-5DE4-15C6A9FBA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382975"/>
            <a:ext cx="3349813" cy="490073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C:\Users\acer\Desktop\НАШИ ДОСТИЖЕНИЯ\победы 7\Диплом участника Миняе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4594" y="1173814"/>
            <a:ext cx="3553671" cy="4857784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6ABA36-99B3-453C-879D-05734FDE9A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884" y="1173814"/>
            <a:ext cx="3256881" cy="485169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944EC8-5413-DA45-36CF-8244E0D34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480" y="1545293"/>
            <a:ext cx="3114520" cy="43232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DD7DEF-AB2F-2836-B3B7-B8609D7863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45293"/>
            <a:ext cx="3222734" cy="43924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cer\Downloads\image-24-10-22-09-22-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948954"/>
            <a:ext cx="3500462" cy="5000660"/>
          </a:xfrm>
          <a:prstGeom prst="rect">
            <a:avLst/>
          </a:prstGeom>
          <a:noFill/>
        </p:spPr>
      </p:pic>
      <p:pic>
        <p:nvPicPr>
          <p:cNvPr id="3075" name="Picture 3" descr="C:\Users\acer\Downloads\image-24-10-22-09-22-2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9592" y="955242"/>
            <a:ext cx="3351886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02" y="1125743"/>
            <a:ext cx="3500462" cy="5124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 descr="C:\Users\acer\Desktop\НАШИ ДОСТИЖЕНИЯ\победы 7\Gramota_Abdulkarim_Timaev_goal_reached_marathon_b2t_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016" y="1141159"/>
            <a:ext cx="3500430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Представление собственного педагогического опыта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EA481B-0B0A-E00F-DFBB-87299B4A2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83" y="747246"/>
            <a:ext cx="3770510" cy="54521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51E454-879F-3279-FD67-FBE680DC7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118" y="702916"/>
            <a:ext cx="3629499" cy="545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27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acer\Desktop\НАШИ ДОСТИЖЕНИЯ\победы 7\Certific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864743"/>
            <a:ext cx="4214842" cy="2500330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7360FD-F5E8-C9E3-4D02-66887F46F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454397"/>
            <a:ext cx="4608512" cy="247855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1413" y="980728"/>
            <a:ext cx="306693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4973C7-728B-F858-84E1-69218B3A69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89" y="980728"/>
            <a:ext cx="3308332" cy="503275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7. Наличие публикаций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7089D6-2A08-C9BC-1090-301199779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06561"/>
            <a:ext cx="3240360" cy="488632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9496EB-9FF3-3BC6-A5F4-7C285BB494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906561"/>
            <a:ext cx="2952328" cy="488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0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9. Выступления на заседаниях методических советов, научно-практических конференциях, семинарах и т.д.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C569FE-DC86-AE97-7813-0631CEF54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23" y="1081190"/>
            <a:ext cx="3527376" cy="50710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03125B-9878-E249-5885-4607786F98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094261"/>
            <a:ext cx="3672408" cy="507104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9. Выступления на заседаниях методических советов, научно-практических конференциях, семинарах и т.д.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0ECA15-7022-DFFF-2B61-072F29991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245175"/>
            <a:ext cx="3181869" cy="476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42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10. Проведение открытых уроков, мастер-классов, мероприятий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55211F-AF6E-8A86-9F9A-4CE1CBEBC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780" y="1065166"/>
            <a:ext cx="3302440" cy="506011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11. Наставничество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7A263D-C02A-6B8A-7374-91AB3C9800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576" y="908095"/>
            <a:ext cx="3558848" cy="534208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12. Экспертная деятельность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1308DF-D6F6-DE2E-8EA5-908E32037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714" y="822734"/>
            <a:ext cx="3604572" cy="521253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13. Общественно-педагогическая активность педагога: участие в работе педагогических сообществ, комиссий, жюри конкурсов 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049041-04EE-CD60-979D-A957206BD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909"/>
            <a:ext cx="2781541" cy="435901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13. Общественно-педагогическая активность педагога: участие в работе педагогических сообществ, комиссий, жюри конкурсов 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4739" y="1414617"/>
            <a:ext cx="3433760" cy="453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AB164C-2145-0926-9FD3-2C459D63FD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742" y="1414617"/>
            <a:ext cx="3168352" cy="453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39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Представление собственного педагогического опыта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586E0E-4149-3B57-38A2-712A869A0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74" y="834165"/>
            <a:ext cx="3793902" cy="51896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92E96D-C533-8FD3-AD55-10457A4BA2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51522"/>
            <a:ext cx="3888432" cy="518204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13. Общественно-педагогическая активность педагога: участие в работе педагогических сообществ, комиссий, жюри конкурсов 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24511B-992E-4631-87E5-936019E9B2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052736"/>
            <a:ext cx="357409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0528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13. Общественно-педагогическая активность педагога: участие в работе педагогических сообществ, комиссий, жюри конкурсов 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DCFD5F-3E92-B45C-B1D8-75A38F1F7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400420"/>
            <a:ext cx="3528392" cy="497629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14. Участие педагога в профессиональных конкурсах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2BD85E-B77F-85BD-8E4C-BFED241E8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880355"/>
            <a:ext cx="3403991" cy="49249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29BBF5-5DEB-0805-50F0-BE1E6EBFBD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85" y="880355"/>
            <a:ext cx="3145007" cy="492490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14. Участие педагога в профессиональных конкурсах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5469" y="675955"/>
            <a:ext cx="3795904" cy="516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15. Награды и поощрения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4" y="957113"/>
            <a:ext cx="3428992" cy="4948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A81CEA-6ADC-6CBB-D595-4E61D1913F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746" y="954699"/>
            <a:ext cx="3312369" cy="494860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15. Награды и поощрения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9AEE27-9ED4-33A8-C796-27A76F408D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084216"/>
            <a:ext cx="3665538" cy="25986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709F4E-8C6A-EB6C-2A08-765D69BE84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34" y="1052736"/>
            <a:ext cx="3497883" cy="228865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15. Награды и поощрения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6677" y="1000108"/>
            <a:ext cx="357190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4601" y="1000108"/>
            <a:ext cx="350046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285728"/>
            <a:ext cx="3015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15. Награды и поощрения 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1784" y="767474"/>
            <a:ext cx="3710216" cy="528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98967" y="785794"/>
            <a:ext cx="355302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285728"/>
            <a:ext cx="3015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15. Награды и поощрения 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0281" y="876300"/>
            <a:ext cx="346314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5339" y="892951"/>
            <a:ext cx="336304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285728"/>
            <a:ext cx="3015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15. Награды и поощрения 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3" descr="C:\Users\acer\AppData\Local\Temp\Rar$DIa4708.49076\image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016" y="877669"/>
            <a:ext cx="3386733" cy="5214974"/>
          </a:xfrm>
          <a:prstGeom prst="rect">
            <a:avLst/>
          </a:prstGeom>
          <a:noFill/>
        </p:spPr>
      </p:pic>
      <p:pic>
        <p:nvPicPr>
          <p:cNvPr id="4098" name="Picture 2" descr="C:\Users\acer\Downloads\IMG_72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3563" y="877669"/>
            <a:ext cx="3386734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Представление собственного педагогического опыта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D8742A-DA1B-AE9E-E6CF-A235938DF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985674"/>
            <a:ext cx="3543607" cy="525063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285728"/>
            <a:ext cx="3015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15. Награды и поощрения 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E1660F-A3FE-3C4B-5719-385B9DE27F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890245"/>
            <a:ext cx="3221065" cy="505903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98" y="4056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31640" y="1196752"/>
            <a:ext cx="56886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dirty="0"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8800" b="1" dirty="0">
                <a:latin typeface="Times New Roman" pitchFamily="18" charset="0"/>
                <a:cs typeface="Times New Roman" pitchFamily="18" charset="0"/>
              </a:rPr>
              <a:t>за внимание!  </a:t>
            </a:r>
          </a:p>
        </p:txBody>
      </p:sp>
    </p:spTree>
    <p:extLst>
      <p:ext uri="{BB962C8B-B14F-4D97-AF65-F5344CB8AC3E}">
        <p14:creationId xmlns:p14="http://schemas.microsoft.com/office/powerpoint/2010/main" val="1920500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Стабильные положительные результаты освоения обучающимися образовательных программ по итогам мониторингов, проводимых организацией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A309E8-9DAF-7F3E-D5E2-B373AF17F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093" y="1701712"/>
            <a:ext cx="2952328" cy="42394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0F543B-CEDF-B2C4-564E-F9803C3400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86093"/>
            <a:ext cx="2952328" cy="423940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Положительные результаты освоения обучающимися образовательных программ по итогам внешнего мониторинга системы образования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1856F2-8F5A-DD99-077E-5D5BE2701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490373"/>
            <a:ext cx="3384376" cy="49305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Реализация программ углубленного изучения предмета, профильного обучения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8326" y="1196752"/>
            <a:ext cx="357019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4. Результаты участия в инновационной 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(экспериментальной) деятельности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C:\Users\acer\Desktop\аттестация\Рисунок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1260" y="1341159"/>
            <a:ext cx="3270740" cy="4773637"/>
          </a:xfrm>
          <a:prstGeom prst="rect">
            <a:avLst/>
          </a:prstGeom>
          <a:noFill/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64947B5-1BE7-ED3C-8CBA-1E8A13F93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8024" y="1335277"/>
            <a:ext cx="3384376" cy="475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f2c3a68e6a6f17c505120d3737fabe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14290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5. Результаты участия обучающихся во Всероссийской предметной олимпиаде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cer\Downloads\image-24-10-22-09-2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7971" y="1259577"/>
            <a:ext cx="33909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</TotalTime>
  <Words>382</Words>
  <Application>Microsoft Office PowerPoint</Application>
  <PresentationFormat>Экран (4:3)</PresentationFormat>
  <Paragraphs>58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Айгуль Сайфуллова</cp:lastModifiedBy>
  <cp:revision>63</cp:revision>
  <dcterms:modified xsi:type="dcterms:W3CDTF">2022-11-11T08:12:16Z</dcterms:modified>
</cp:coreProperties>
</file>